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0" r:id="rId61"/>
    <p:sldId id="301" r:id="rId62"/>
    <p:sldId id="302" r:id="rId63"/>
    <p:sldId id="270" r:id="rId64"/>
    <p:sldId id="298" r:id="rId65"/>
  </p:sldIdLst>
  <p:sldSz cx="12192000" cy="6858000"/>
  <p:notesSz cx="6735763" cy="9866313"/>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6" d="100"/>
          <a:sy n="76" d="100"/>
        </p:scale>
        <p:origin x="498" y="60"/>
      </p:cViewPr>
      <p:guideLst>
        <p:guide pos="1224"/>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217" y="1203718"/>
            <a:ext cx="4629679" cy="4648969"/>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2142</TotalTime>
  <Words>2452</Words>
  <Application>Microsoft Office PowerPoint</Application>
  <PresentationFormat>Widescreen</PresentationFormat>
  <Paragraphs>756</Paragraphs>
  <Slides>64</Slides>
  <Notes>64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Tuấn Đỗ Văn</cp:lastModifiedBy>
  <cp:revision>369</cp:revision>
  <cp:lastPrinted>2016-12-13T11:14:45Z</cp:lastPrinted>
  <dcterms:created xsi:type="dcterms:W3CDTF">2016-11-02T19:55:03Z</dcterms:created>
  <dcterms:modified xsi:type="dcterms:W3CDTF">2016-12-19T11:34:12Z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